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7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60" r:id="rId17"/>
    <p:sldId id="275" r:id="rId18"/>
    <p:sldId id="258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10660740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784" y="116632"/>
            <a:ext cx="8388424" cy="29523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 Zombie Cyr" pitchFamily="34" charset="0"/>
              </a:rPr>
              <a:t>Детское общественное объединение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 Zombie Cyr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 Zombie Cyr" pitchFamily="34" charset="0"/>
              </a:rPr>
              <a:t>«МЕДВЕДЕВЦЫ»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 Zombie Cyr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28">
            <a:off x="546400" y="3020091"/>
            <a:ext cx="4536504" cy="3402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003">
            <a:off x="5405704" y="2986879"/>
            <a:ext cx="3267512" cy="31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Акция «Сдал батарейку – спас ежика»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665">
            <a:off x="5436096" y="1196752"/>
            <a:ext cx="3361556" cy="22410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0920">
            <a:off x="3413866" y="3144310"/>
            <a:ext cx="3835995" cy="2876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415592" cy="4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«Новогодняя игрушка»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621">
            <a:off x="4644008" y="1412776"/>
            <a:ext cx="4166592" cy="3124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5265">
            <a:off x="395536" y="3185592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 «Открытый диалог» с офицером пограничных войск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345">
            <a:off x="251520" y="1772816"/>
            <a:ext cx="3970536" cy="26470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199">
            <a:off x="1475655" y="4254981"/>
            <a:ext cx="3528392" cy="2352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082">
            <a:off x="5172184" y="4330024"/>
            <a:ext cx="3131840" cy="2087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947">
            <a:off x="4971152" y="1780100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0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День Памяти Д.Н. Медведева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047">
            <a:off x="1041942" y="1544648"/>
            <a:ext cx="2821577" cy="376210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80">
            <a:off x="5860983" y="1459736"/>
            <a:ext cx="2821577" cy="3762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3762103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8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028">
            <a:off x="3491880" y="3573016"/>
            <a:ext cx="2160240" cy="2880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Сборы макулатуры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059">
            <a:off x="411376" y="1492612"/>
            <a:ext cx="3744416" cy="28083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917">
            <a:off x="4943846" y="1586725"/>
            <a:ext cx="3754381" cy="28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Постановка новогодней сказки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460425" cy="2908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81" y="1340768"/>
            <a:ext cx="3672408" cy="275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0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Первое сентября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Посвящение в пятиклассники</a:t>
            </a:r>
          </a:p>
          <a:p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Спортивная кругосветка 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Сборы макулатуры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Проведение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ю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билея школы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Викторина, посвященная Дню Памяти Д.Н. Медведева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Участие в городской олимпиаде по ученическому самоуправлению 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Постановка новогодней сказки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Сбор помощи для детского дома. Разбор и упаковка вещей</a:t>
            </a:r>
          </a:p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Дискотека для 8-11 классов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1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поздравительных открыток к юбилею школы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Акция «Сдал батарейку – спас ежика!»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«Новогодняя игрушка»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Встреча «Открытый диалог с офицером пограничных войск»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Выборы в Президенты школы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Фотоконкурс «Город в котором я живу»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Акция «Чистый город»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Памяти Д.Н. Медведева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рисунков «Какой будет моя школа через 10 лет»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рисунков «Мой учитель, моя школа»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на «Лучшее новогоднее украшение кабинета»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81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ты: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Активный</a:t>
            </a:r>
          </a:p>
          <a:p>
            <a:r>
              <a:rPr lang="ru-RU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Целеустремленный</a:t>
            </a:r>
          </a:p>
          <a:p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Хочешь завести много друзей</a:t>
            </a:r>
          </a:p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Хочешь придумывать и проводить мероприятия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Хочешь весело проводить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внеучебное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время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7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3744416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7030A0"/>
                </a:solidFill>
                <a:latin typeface="DS Zombie Cyr" pitchFamily="34" charset="0"/>
              </a:rPr>
              <a:t>Тогда, тебе к нам!</a:t>
            </a:r>
            <a:r>
              <a:rPr lang="ru-RU" dirty="0" smtClean="0">
                <a:solidFill>
                  <a:srgbClr val="002060"/>
                </a:solidFill>
                <a:latin typeface="DS Zombie Cyr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DS Zombie Cyr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DS Zombie Cyr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DS Zombie Cyr" pitchFamily="34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DS Zombie Cyr" pitchFamily="34" charset="0"/>
              </a:rPr>
              <a:t>Заходи в 49 кабинет и записывайся в актив школы!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DS Zombie Cyr" pitchFamily="34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DS Zombie Cyr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DS Zombie Cyr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DS Zombie Cyr" pitchFamily="34" charset="0"/>
              </a:rPr>
              <a:t>Наша группа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DS Zombie Cyr" pitchFamily="34" charset="0"/>
              </a:rPr>
              <a:t>вконтакте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DS Zombie Cyr" pitchFamily="34" charset="0"/>
              </a:rPr>
              <a:t> - </a:t>
            </a:r>
            <a:r>
              <a:rPr lang="en-US" dirty="0">
                <a:solidFill>
                  <a:srgbClr val="002060"/>
                </a:solidFill>
                <a:latin typeface="DS Zombie Cyr" pitchFamily="34" charset="0"/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DS Zombie Cyr" pitchFamily="34" charset="0"/>
                <a:hlinkClick r:id="rId2"/>
              </a:rPr>
              <a:t>vk.com/club106607407</a:t>
            </a:r>
            <a:r>
              <a:rPr lang="ru-RU" dirty="0" smtClean="0">
                <a:solidFill>
                  <a:srgbClr val="002060"/>
                </a:solidFill>
                <a:latin typeface="DS Zombie Cyr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DS Zombie Cy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DS Zombie Cyr" pitchFamily="34" charset="0"/>
              </a:rPr>
              <a:t>    Цель – сохранение и расширение школьных традиций, развитие детского самоуправления и становление воспитательной системы в школе, через формирование единого школьного коллектива. 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DS Zombie Cyr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187">
            <a:off x="324775" y="3872783"/>
            <a:ext cx="3556986" cy="2667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2860">
            <a:off x="5385274" y="3883505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мероприятия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1 полугодие: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26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6866">
            <a:off x="4829546" y="3672144"/>
            <a:ext cx="3476582" cy="2309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5092">
            <a:off x="728123" y="3879401"/>
            <a:ext cx="3400049" cy="2231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сентября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976">
            <a:off x="323528" y="1196752"/>
            <a:ext cx="3623210" cy="24064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412">
            <a:off x="4860032" y="1196753"/>
            <a:ext cx="40324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2015 - 2016\Кругосветка 9.09.15\P90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5458"/>
            <a:ext cx="3672408" cy="27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Спортивная кругосветка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F:\2015 - 2016\Кругосветка 9.09.15\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318">
            <a:off x="415771" y="1598621"/>
            <a:ext cx="3447556" cy="25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15 - 2016\Кругосветка 9.09.15\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450">
            <a:off x="5040530" y="1618649"/>
            <a:ext cx="3491376" cy="26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Фотоконкурс «Город в котором я живу»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616938" cy="34892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5724128" cy="3219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22077"/>
            <a:ext cx="4176464" cy="2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2015 - 2016\Посвящение в 5-классники\PA21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600068" cy="27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Посвящение в пятиклассники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2015 - 2016\Посвящение в 5-классники\PA210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808">
            <a:off x="452676" y="1538929"/>
            <a:ext cx="3270337" cy="24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5 - 2016\Посвящение в 5-классники\PA210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347">
            <a:off x="4987267" y="1636150"/>
            <a:ext cx="3391512" cy="25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7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Проведение юбилея школы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272">
            <a:off x="323528" y="1700808"/>
            <a:ext cx="3187140" cy="2116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170">
            <a:off x="4932040" y="1412776"/>
            <a:ext cx="3168352" cy="2104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585">
            <a:off x="1248135" y="4127546"/>
            <a:ext cx="3315876" cy="2202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416">
            <a:off x="5012825" y="3806066"/>
            <a:ext cx="3623954" cy="24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ilia\Desktop\wQFGgEuFw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61" y="4228493"/>
            <a:ext cx="3437415" cy="25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Конкурс поздравительных открыток к юбилею школы: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Lilia\Desktop\fs0RF3d0eY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726">
            <a:off x="393018" y="1653460"/>
            <a:ext cx="3927301" cy="29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lia\Desktop\hg_MaeCsW1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421">
            <a:off x="5033173" y="1651772"/>
            <a:ext cx="3946458" cy="29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14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236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Детское общественное объединение  «МЕДВЕДЕВЦЫ»</vt:lpstr>
      <vt:lpstr>Презентация PowerPoint</vt:lpstr>
      <vt:lpstr>Наши мероприятия за 1 полугодие:</vt:lpstr>
      <vt:lpstr>1 сентября</vt:lpstr>
      <vt:lpstr>Спортивная кругосветка</vt:lpstr>
      <vt:lpstr>Фотоконкурс «Город в котором я живу»</vt:lpstr>
      <vt:lpstr>Посвящение в пятиклассники</vt:lpstr>
      <vt:lpstr>Проведение юбилея школы</vt:lpstr>
      <vt:lpstr>Конкурс поздравительных открыток к юбилею школы:</vt:lpstr>
      <vt:lpstr>Акция «Сдал батарейку – спас ежика»</vt:lpstr>
      <vt:lpstr>Конкурс «Новогодняя игрушка»</vt:lpstr>
      <vt:lpstr>Встреча «Открытый диалог» с офицером пограничных войск</vt:lpstr>
      <vt:lpstr>День Памяти Д.Н. Медведева</vt:lpstr>
      <vt:lpstr>Сборы макулатуры</vt:lpstr>
      <vt:lpstr>Постановка новогодней сказки</vt:lpstr>
      <vt:lpstr>Мероприятия: </vt:lpstr>
      <vt:lpstr>Презентация PowerPoint</vt:lpstr>
      <vt:lpstr>Если ты:</vt:lpstr>
      <vt:lpstr>Тогда, тебе к нам!  Заходи в 49 кабинет и записывайся в актив школы!  Наша группа вконтакте - https://vk.com/club106607407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общественное объединение  «МЕДВЕДЕВЦЫ»</dc:title>
  <dc:creator>Liliya</dc:creator>
  <cp:lastModifiedBy>Lilia</cp:lastModifiedBy>
  <cp:revision>20</cp:revision>
  <dcterms:created xsi:type="dcterms:W3CDTF">2015-12-22T06:48:49Z</dcterms:created>
  <dcterms:modified xsi:type="dcterms:W3CDTF">2016-01-25T10:12:40Z</dcterms:modified>
</cp:coreProperties>
</file>